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12/13/2019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771563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Check it Out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held with both hands,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:                Virginia Count,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6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8E6282B-C9B8-4F8D-B0B3-7EEA92A19F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14435"/>
            <a:ext cx="7025777" cy="350529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2" y="384561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Check it Out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Check it Out is a 12 round, 60 point, Virginia count short course. There are six USPSA targets. The best two hits per target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standing with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standing with both feet on X’s, muzzle pointed at orange cone. Loaded carbine is held with both hands, shouldered, safety on.</a:t>
            </a:r>
          </a:p>
          <a:p>
            <a:endParaRPr lang="en-US" dirty="0"/>
          </a:p>
          <a:p>
            <a:r>
              <a:rPr lang="en-US" dirty="0"/>
              <a:t>On start signal, engage each target with only two rounds each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1461</TotalTime>
  <Words>191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210</cp:revision>
  <cp:lastPrinted>2016-01-15T21:54:08Z</cp:lastPrinted>
  <dcterms:created xsi:type="dcterms:W3CDTF">2002-08-21T12:11:08Z</dcterms:created>
  <dcterms:modified xsi:type="dcterms:W3CDTF">2019-12-13T17:01:23Z</dcterms:modified>
  <cp:category>Shooting</cp:category>
</cp:coreProperties>
</file>

<file path=docProps/thumbnail.jpeg>
</file>